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71" r:id="rId6"/>
    <p:sldId id="274" r:id="rId7"/>
    <p:sldId id="273" r:id="rId8"/>
    <p:sldId id="275" r:id="rId9"/>
    <p:sldId id="276" r:id="rId10"/>
    <p:sldId id="277" r:id="rId11"/>
    <p:sldId id="27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5457B-CDAE-4DEB-AEC8-C82DE2312E37}" type="datetimeFigureOut">
              <a:rPr lang="en-US" smtClean="0"/>
              <a:t>09-Dec-25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1430A-4AA4-45C8-AC23-CD6B61C41A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B78EA-28CE-41D8-9043-90E391E5F567}" type="datetimeFigureOut">
              <a:rPr lang="en-US" noProof="0" smtClean="0"/>
              <a:t>09-Dec-25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4D747-9380-41EE-9946-EC9EC0CA5D1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7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D6C4-4840-40CC-AC84-17E24B3B7BD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 userDrawn="1"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 dirty="0">
                <a:latin typeface="+mj-lt"/>
              </a:rPr>
              <a:t>Click to edit Master title style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reeform: Shape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" name="Freeform: Shape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ctangle: Single Corner Snipped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17" name="Rectangle: Single Corner Snipped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8" name="Freeform: Shape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7" r:id="rId7"/>
    <p:sldLayoutId id="2147483674" r:id="rId8"/>
    <p:sldLayoutId id="2147483665" r:id="rId9"/>
    <p:sldLayoutId id="2147483673" r:id="rId10"/>
    <p:sldLayoutId id="2147483662" r:id="rId11"/>
    <p:sldLayoutId id="2147483663" r:id="rId12"/>
    <p:sldLayoutId id="2147483664" r:id="rId13"/>
    <p:sldLayoutId id="2147483675" r:id="rId14"/>
    <p:sldLayoutId id="2147483676" r:id="rId15"/>
    <p:sldLayoutId id="2147483672" r:id="rId16"/>
    <p:sldLayoutId id="2147483667" r:id="rId17"/>
    <p:sldLayoutId id="2147483668" r:id="rId1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81726" y="350195"/>
            <a:ext cx="7501193" cy="864205"/>
          </a:xfrm>
        </p:spPr>
        <p:txBody>
          <a:bodyPr/>
          <a:lstStyle/>
          <a:p>
            <a:r>
              <a:rPr lang="en-US" sz="5400" dirty="0"/>
              <a:t>IBAAS-VFMSTA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37F64-4C96-4AA8-BB21-E8053A318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0681" y="1552340"/>
            <a:ext cx="10311319" cy="36400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15th International Bauxite, Alumina &amp; Aluminium Conference &amp; Exhibition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0FDF74-A1AF-EFEE-119C-EAA888BC9B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90827" y="496518"/>
            <a:ext cx="1419070" cy="717882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D6E69533-DBDF-F47D-7C31-38A91C5F75FB}"/>
              </a:ext>
            </a:extLst>
          </p:cNvPr>
          <p:cNvGrpSpPr>
            <a:grpSpLocks/>
          </p:cNvGrpSpPr>
          <p:nvPr/>
        </p:nvGrpSpPr>
        <p:grpSpPr>
          <a:xfrm>
            <a:off x="10965748" y="252919"/>
            <a:ext cx="717172" cy="961481"/>
            <a:chOff x="0" y="0"/>
            <a:chExt cx="2151803" cy="330955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3DC8C01-9C95-EDAA-EB47-597A134E37A7}"/>
                </a:ext>
              </a:extLst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48542" y="0"/>
              <a:ext cx="2035687" cy="285019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5820FB4-F9CF-069E-2DCD-167E2FF04BBE}"/>
                </a:ext>
              </a:extLst>
            </p:cNvPr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64334" y="351124"/>
              <a:ext cx="2004105" cy="214794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4109A3C-AC8E-17CE-0F27-7879D8A30C13}"/>
                </a:ext>
              </a:extLst>
            </p:cNvPr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0" y="2834576"/>
              <a:ext cx="2151803" cy="474980"/>
            </a:xfrm>
            <a:prstGeom prst="rect">
              <a:avLst/>
            </a:prstGeom>
          </p:spPr>
        </p:pic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9E03A97F-7AF6-97C7-A6BC-048EC616CA40}"/>
              </a:ext>
            </a:extLst>
          </p:cNvPr>
          <p:cNvSpPr txBox="1">
            <a:spLocks/>
          </p:cNvSpPr>
          <p:nvPr/>
        </p:nvSpPr>
        <p:spPr>
          <a:xfrm>
            <a:off x="4337368" y="2418944"/>
            <a:ext cx="4735862" cy="8642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6600" b="1" kern="1200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sz="5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Title of Paper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B971F64-36D5-B244-F627-553A6BDECA02}"/>
              </a:ext>
            </a:extLst>
          </p:cNvPr>
          <p:cNvSpPr txBox="1">
            <a:spLocks/>
          </p:cNvSpPr>
          <p:nvPr/>
        </p:nvSpPr>
        <p:spPr>
          <a:xfrm>
            <a:off x="4668409" y="4653063"/>
            <a:ext cx="4735862" cy="8642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6600" b="1" kern="1200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sz="3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Name of Speaker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FBF0E5-BDCD-FC41-6719-A3A75833B95C}"/>
              </a:ext>
            </a:extLst>
          </p:cNvPr>
          <p:cNvSpPr txBox="1"/>
          <p:nvPr/>
        </p:nvSpPr>
        <p:spPr>
          <a:xfrm>
            <a:off x="3200362" y="6175505"/>
            <a:ext cx="61089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October 28-30, 2026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Independence Palace, Ho Chi Minh City, Vietnam</a:t>
            </a:r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92659-ABFB-B072-0994-E7DD4412F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7D89BC-4604-F52A-E7D2-F6D986B7F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2"/>
            <a:ext cx="10946589" cy="4252709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49FACB-3333-861A-233C-89A5DA1F1C32}"/>
              </a:ext>
            </a:extLst>
          </p:cNvPr>
          <p:cNvSpPr txBox="1"/>
          <p:nvPr/>
        </p:nvSpPr>
        <p:spPr>
          <a:xfrm>
            <a:off x="3200362" y="6175505"/>
            <a:ext cx="61089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October 28-30, 2026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Independence Palace, Ho Chi Minh City, Vietnam</a:t>
            </a:r>
          </a:p>
        </p:txBody>
      </p:sp>
    </p:spTree>
    <p:extLst>
      <p:ext uri="{BB962C8B-B14F-4D97-AF65-F5344CB8AC3E}">
        <p14:creationId xmlns:p14="http://schemas.microsoft.com/office/powerpoint/2010/main" val="2524569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49885E-6858-D71A-207D-395DCE8DD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6B00B-ABC0-C667-6864-6A64D7052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85C53F-9C43-F6DB-032F-55338EE7B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2"/>
            <a:ext cx="10946589" cy="4252709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33EA40-3E8E-67FD-B500-705C4735F77D}"/>
              </a:ext>
            </a:extLst>
          </p:cNvPr>
          <p:cNvSpPr txBox="1"/>
          <p:nvPr/>
        </p:nvSpPr>
        <p:spPr>
          <a:xfrm>
            <a:off x="3200362" y="6175505"/>
            <a:ext cx="61089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October 28-30, 2026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Independence Palace, Ho Chi Minh City, Vietnam</a:t>
            </a:r>
          </a:p>
        </p:txBody>
      </p:sp>
    </p:spTree>
    <p:extLst>
      <p:ext uri="{BB962C8B-B14F-4D97-AF65-F5344CB8AC3E}">
        <p14:creationId xmlns:p14="http://schemas.microsoft.com/office/powerpoint/2010/main" val="4020903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464630-F11E-E8FD-CE93-CB65DFA34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786D6-2331-718F-137C-ACB7E8853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081E82-C8E3-5D36-CA03-B522EE502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2"/>
            <a:ext cx="10946589" cy="4252709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CEB426-750D-1E6C-BE19-E94A35AF95A7}"/>
              </a:ext>
            </a:extLst>
          </p:cNvPr>
          <p:cNvSpPr txBox="1"/>
          <p:nvPr/>
        </p:nvSpPr>
        <p:spPr>
          <a:xfrm>
            <a:off x="3200362" y="6175505"/>
            <a:ext cx="61089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October 28-30, 2026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Independence Palace, Ho Chi Minh City, Vietnam</a:t>
            </a:r>
          </a:p>
        </p:txBody>
      </p:sp>
    </p:spTree>
    <p:extLst>
      <p:ext uri="{BB962C8B-B14F-4D97-AF65-F5344CB8AC3E}">
        <p14:creationId xmlns:p14="http://schemas.microsoft.com/office/powerpoint/2010/main" val="3051029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D9F47-6D6F-6C8C-55A8-92399CB59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61AEF-A24D-F4EF-8104-9DC814F8E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BD74F2-51FA-5778-1E1A-6D589190B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2"/>
            <a:ext cx="10946589" cy="4252709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07B54A-D636-5098-C436-C2C5CC0BA331}"/>
              </a:ext>
            </a:extLst>
          </p:cNvPr>
          <p:cNvSpPr txBox="1"/>
          <p:nvPr/>
        </p:nvSpPr>
        <p:spPr>
          <a:xfrm>
            <a:off x="3200362" y="6175505"/>
            <a:ext cx="61089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October 28-30, 2026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Independence Palace, Ho Chi Minh City, Vietnam</a:t>
            </a:r>
          </a:p>
        </p:txBody>
      </p:sp>
    </p:spTree>
    <p:extLst>
      <p:ext uri="{BB962C8B-B14F-4D97-AF65-F5344CB8AC3E}">
        <p14:creationId xmlns:p14="http://schemas.microsoft.com/office/powerpoint/2010/main" val="103038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08BE3-B4E8-106D-3486-4F3CB1FE8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AD921-0569-9CA2-690F-CA3EFF713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B6617A-730E-6203-9905-A3BC5E6E1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2"/>
            <a:ext cx="10946589" cy="4252709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9ABC02-E8E1-89EE-198D-9FEA9AEAC7B3}"/>
              </a:ext>
            </a:extLst>
          </p:cNvPr>
          <p:cNvSpPr txBox="1"/>
          <p:nvPr/>
        </p:nvSpPr>
        <p:spPr>
          <a:xfrm>
            <a:off x="3200362" y="6175505"/>
            <a:ext cx="61089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October 28-30, 2026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Independence Palace, Ho Chi Minh City, Vietnam</a:t>
            </a:r>
          </a:p>
        </p:txBody>
      </p:sp>
    </p:spTree>
    <p:extLst>
      <p:ext uri="{BB962C8B-B14F-4D97-AF65-F5344CB8AC3E}">
        <p14:creationId xmlns:p14="http://schemas.microsoft.com/office/powerpoint/2010/main" val="1592136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E5E9D-F447-22E7-AA9B-DBC223B0F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389BD-3DCE-D55E-D589-8BCC57C62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9B0CD2-FF01-6964-1F68-3DD0A34B8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2"/>
            <a:ext cx="10946589" cy="4252709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BCE0FB-9642-487E-3F14-72C34A44973B}"/>
              </a:ext>
            </a:extLst>
          </p:cNvPr>
          <p:cNvSpPr txBox="1"/>
          <p:nvPr/>
        </p:nvSpPr>
        <p:spPr>
          <a:xfrm>
            <a:off x="3200362" y="6175505"/>
            <a:ext cx="61089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October 28-30, 2026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Independence Palace, Ho Chi Minh City, Vietnam</a:t>
            </a:r>
          </a:p>
        </p:txBody>
      </p:sp>
    </p:spTree>
    <p:extLst>
      <p:ext uri="{BB962C8B-B14F-4D97-AF65-F5344CB8AC3E}">
        <p14:creationId xmlns:p14="http://schemas.microsoft.com/office/powerpoint/2010/main" val="3391123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25569-2903-5941-864C-1D0A4C00C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4DB7F-54AA-6736-5AA5-62F7D87F2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D26E5D-C646-E8EA-0288-CAF924C88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2"/>
            <a:ext cx="10946589" cy="4252709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761746-C72C-9EFF-6823-2D66828682AC}"/>
              </a:ext>
            </a:extLst>
          </p:cNvPr>
          <p:cNvSpPr txBox="1"/>
          <p:nvPr/>
        </p:nvSpPr>
        <p:spPr>
          <a:xfrm>
            <a:off x="3200362" y="6175505"/>
            <a:ext cx="61089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October 28-30, 2026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Independence Palace, Ho Chi Minh City, Vietnam</a:t>
            </a:r>
          </a:p>
        </p:txBody>
      </p:sp>
    </p:spTree>
    <p:extLst>
      <p:ext uri="{BB962C8B-B14F-4D97-AF65-F5344CB8AC3E}">
        <p14:creationId xmlns:p14="http://schemas.microsoft.com/office/powerpoint/2010/main" val="785945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771863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757914-1161-4661-9696-421FD6935CD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5B26E0C9-B2AA-42E6-97B6-E1B7D9EAF1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103400-4A22-4E35-B588-4C4D426389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blue presentation</Template>
  <TotalTime>11</TotalTime>
  <Words>124</Words>
  <Application>Microsoft Office PowerPoint</Application>
  <PresentationFormat>Widescreen</PresentationFormat>
  <Paragraphs>21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Trade Gothic LT Pro</vt:lpstr>
      <vt:lpstr>Trebuchet MS</vt:lpstr>
      <vt:lpstr>Office Theme</vt:lpstr>
      <vt:lpstr>IBAAS-VFMSTA 2026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PRIYANKA</dc:creator>
  <cp:lastModifiedBy>PRIYANKA</cp:lastModifiedBy>
  <cp:revision>1</cp:revision>
  <dcterms:created xsi:type="dcterms:W3CDTF">2025-12-09T08:49:15Z</dcterms:created>
  <dcterms:modified xsi:type="dcterms:W3CDTF">2025-12-09T09:00:32Z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