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71" r:id="rId6"/>
    <p:sldId id="274" r:id="rId7"/>
    <p:sldId id="275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30-Jun-26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30-Jun-26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1726" y="350195"/>
            <a:ext cx="7501193" cy="864205"/>
          </a:xfrm>
        </p:spPr>
        <p:txBody>
          <a:bodyPr/>
          <a:lstStyle/>
          <a:p>
            <a:r>
              <a:rPr lang="en-US" sz="5400" dirty="0"/>
              <a:t>IBAAS-VFMSTA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0681" y="1552340"/>
            <a:ext cx="10311319" cy="3640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15th International Bauxite, Alumina &amp; Aluminium Conference &amp; Exhibition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0FDF74-A1AF-EFEE-119C-EAA888BC9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0827" y="496518"/>
            <a:ext cx="1419070" cy="717882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D6E69533-DBDF-F47D-7C31-38A91C5F75FB}"/>
              </a:ext>
            </a:extLst>
          </p:cNvPr>
          <p:cNvGrpSpPr>
            <a:grpSpLocks/>
          </p:cNvGrpSpPr>
          <p:nvPr/>
        </p:nvGrpSpPr>
        <p:grpSpPr>
          <a:xfrm>
            <a:off x="10965748" y="252919"/>
            <a:ext cx="717172" cy="961481"/>
            <a:chOff x="0" y="0"/>
            <a:chExt cx="2151803" cy="330955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3DC8C01-9C95-EDAA-EB47-597A134E37A7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8542" y="0"/>
              <a:ext cx="2035687" cy="285019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5820FB4-F9CF-069E-2DCD-167E2FF04BBE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64334" y="351124"/>
              <a:ext cx="2004105" cy="214794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4109A3C-AC8E-17CE-0F27-7879D8A30C13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0" y="2834576"/>
              <a:ext cx="2151803" cy="474980"/>
            </a:xfrm>
            <a:prstGeom prst="rect">
              <a:avLst/>
            </a:prstGeom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9E03A97F-7AF6-97C7-A6BC-048EC616CA40}"/>
              </a:ext>
            </a:extLst>
          </p:cNvPr>
          <p:cNvSpPr txBox="1">
            <a:spLocks/>
          </p:cNvSpPr>
          <p:nvPr/>
        </p:nvSpPr>
        <p:spPr>
          <a:xfrm>
            <a:off x="4337368" y="2418944"/>
            <a:ext cx="4735862" cy="8642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600" b="1" kern="1200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5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Title of Paper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B971F64-36D5-B244-F627-553A6BDECA02}"/>
              </a:ext>
            </a:extLst>
          </p:cNvPr>
          <p:cNvSpPr txBox="1">
            <a:spLocks/>
          </p:cNvSpPr>
          <p:nvPr/>
        </p:nvSpPr>
        <p:spPr>
          <a:xfrm>
            <a:off x="4668409" y="4653063"/>
            <a:ext cx="4735862" cy="8642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600" b="1" kern="1200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Name of Speaker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33BD1-79B6-FBB4-2DE6-23371FB68200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Hanoi University of Science and Technology, Hanoi, Vietnam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92659-ABFB-B072-0994-E7DD4412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D89BC-4604-F52A-E7D2-F6D986B7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49FACB-3333-861A-233C-89A5DA1F1C32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Hanoi University of Science and Technology, Hanoi, Vietnam</a:t>
            </a:r>
          </a:p>
        </p:txBody>
      </p:sp>
    </p:spTree>
    <p:extLst>
      <p:ext uri="{BB962C8B-B14F-4D97-AF65-F5344CB8AC3E}">
        <p14:creationId xmlns:p14="http://schemas.microsoft.com/office/powerpoint/2010/main" val="2524569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03F77-420B-E302-DAA8-A4DFFA4E7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B7EEF-1348-066D-A1F6-B2EA007B7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99FDF-C1BA-DB9D-595D-5E9B5874A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24CDB9-21BD-1DD7-7CEA-8D187788970F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Hanoi University of Science and Technology, Hanoi, Vietnam</a:t>
            </a:r>
          </a:p>
        </p:txBody>
      </p:sp>
    </p:spTree>
    <p:extLst>
      <p:ext uri="{BB962C8B-B14F-4D97-AF65-F5344CB8AC3E}">
        <p14:creationId xmlns:p14="http://schemas.microsoft.com/office/powerpoint/2010/main" val="325220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3AAFC-9C0B-CB08-F63A-01ADD2164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BFF02-4845-1EDC-81C9-ABE9717F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2EFFA-36F3-0EF9-FD94-657AFFBB7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7FD060-1DB1-B2E1-D5BB-69589112E146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Hanoi University of Science and Technology, Hanoi, Vietnam</a:t>
            </a:r>
          </a:p>
        </p:txBody>
      </p:sp>
    </p:spTree>
    <p:extLst>
      <p:ext uri="{BB962C8B-B14F-4D97-AF65-F5344CB8AC3E}">
        <p14:creationId xmlns:p14="http://schemas.microsoft.com/office/powerpoint/2010/main" val="377557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15</TotalTime>
  <Words>76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Trade Gothic LT Pro</vt:lpstr>
      <vt:lpstr>Trebuchet MS</vt:lpstr>
      <vt:lpstr>Office Theme</vt:lpstr>
      <vt:lpstr>IBAAS-VFMSTA 2026</vt:lpstr>
      <vt:lpstr>PowerPoint Presentation</vt:lpstr>
      <vt:lpstr>PowerPoint Presentation</vt:lpstr>
      <vt:lpstr>PowerPoint Presentation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PRIYANKA</dc:creator>
  <cp:lastModifiedBy>PRIYANKA</cp:lastModifiedBy>
  <cp:revision>4</cp:revision>
  <dcterms:created xsi:type="dcterms:W3CDTF">2025-12-09T08:49:15Z</dcterms:created>
  <dcterms:modified xsi:type="dcterms:W3CDTF">2026-06-30T07:35:17Z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